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326DAC3-9A8E-4D9D-A114-86101CBFD690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F7BC82B-331C-4357-96C6-B1314DDA0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5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C82B-331C-4357-96C6-B1314DDA00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48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Doors shown here are 14’X45’ and 17’X54’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C82B-331C-4357-96C6-B1314DDA00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84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Custom doors under construction.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C82B-331C-4357-96C6-B1314DDA00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2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F70D-737C-60FB-0DFC-D162CB98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06772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NW CUSTOM AIRCRAFT HANGARS</a:t>
            </a:r>
            <a:br>
              <a:rPr lang="en-US" sz="4800" dirty="0"/>
            </a:br>
            <a:r>
              <a:rPr lang="en-US" sz="4800" dirty="0"/>
              <a:t>Duane Wilcoxon 425-418-3680</a:t>
            </a:r>
            <a:br>
              <a:rPr lang="en-US" sz="4800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D22BC-2218-B5B5-734B-D44116022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905" y="2197916"/>
            <a:ext cx="9680895" cy="3146441"/>
          </a:xfrm>
        </p:spPr>
        <p:txBody>
          <a:bodyPr/>
          <a:lstStyle/>
          <a:p>
            <a:r>
              <a:rPr lang="en-US" dirty="0"/>
              <a:t>We are a licensed and bonded company based in Arlington Washington. We can provide the following services.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Custom Aircraft Hangars</a:t>
            </a:r>
          </a:p>
          <a:p>
            <a:pPr marL="0" indent="0">
              <a:buNone/>
            </a:pPr>
            <a:r>
              <a:rPr lang="en-US" dirty="0"/>
              <a:t>Custom Hangar Doors</a:t>
            </a:r>
          </a:p>
          <a:p>
            <a:pPr marL="0" indent="0">
              <a:buNone/>
            </a:pPr>
            <a:r>
              <a:rPr lang="en-US" dirty="0"/>
              <a:t>On site manufacturing of steel roofing and siding.</a:t>
            </a:r>
          </a:p>
          <a:p>
            <a:pPr marL="0" indent="0">
              <a:buNone/>
            </a:pPr>
            <a:r>
              <a:rPr lang="en-US" dirty="0" err="1"/>
              <a:t>Lic</a:t>
            </a:r>
            <a:r>
              <a:rPr lang="en-US" dirty="0"/>
              <a:t> # NWCUSWC826C6</a:t>
            </a:r>
          </a:p>
        </p:txBody>
      </p:sp>
    </p:spTree>
    <p:extLst>
      <p:ext uri="{BB962C8B-B14F-4D97-AF65-F5344CB8AC3E}">
        <p14:creationId xmlns:p14="http://schemas.microsoft.com/office/powerpoint/2010/main" val="3981219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BD7F-62A0-5110-77B7-21A136DB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Custom hangar build at Arlington Municipal Airport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2F07598-0A86-C984-1C96-BB23EFC0D0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585" r="13585"/>
          <a:stretch>
            <a:fillRect/>
          </a:stretch>
        </p:blipFill>
        <p:spPr>
          <a:xfrm>
            <a:off x="5532120" y="0"/>
            <a:ext cx="6659880" cy="318708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41F754-D7AB-7BDE-C698-D30E28749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Three part project. Land leased from Arlington Municipal Airport. 18 units complete. 36 additional units will be built and available for purchase. T Hangar design.</a:t>
            </a:r>
          </a:p>
          <a:p>
            <a:endParaRPr lang="en-US" dirty="0"/>
          </a:p>
          <a:p>
            <a:r>
              <a:rPr lang="en-US" dirty="0"/>
              <a:t>For additional information contact Duane Wilcoxon 425-418-3680</a:t>
            </a:r>
          </a:p>
          <a:p>
            <a:r>
              <a:rPr lang="en-US" dirty="0"/>
              <a:t>Website www.nwaircrafthangars.com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7A880-F92F-03FF-76D5-60F4871A8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121" y="3176304"/>
            <a:ext cx="6659879" cy="36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78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8D9A-3B01-B9BB-ABBF-F80551226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Custom aircraft hanger doors.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D8432-DBD9-61A4-F0D2-C4D48EFC5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1580226"/>
            <a:ext cx="3855720" cy="1145220"/>
          </a:xfrm>
        </p:spPr>
        <p:txBody>
          <a:bodyPr/>
          <a:lstStyle/>
          <a:p>
            <a:r>
              <a:rPr lang="en-US" dirty="0"/>
              <a:t>. Built to your specifications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5005027-5719-FE96-AAFB-19D641AF8F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3393" r="23393"/>
          <a:stretch>
            <a:fillRect/>
          </a:stretch>
        </p:blipFill>
        <p:spPr>
          <a:xfrm>
            <a:off x="5841505" y="0"/>
            <a:ext cx="2929633" cy="409260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289293-4266-370C-CC50-3329520B0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138" y="0"/>
            <a:ext cx="3488924" cy="40926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7FD36F-49CA-8900-B1B3-032B61B5F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505" y="4092606"/>
            <a:ext cx="6418557" cy="2863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C8EC83-9363-B1CB-DE36-AD0FFFAAB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75" y="2843684"/>
            <a:ext cx="5024762" cy="3011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51634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FB5-0C5F-BCB2-BD8C-A9C23DF7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Provide onsite steel roofing and siding.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48A0AF0-449E-8AC6-C0AF-3C3FE072B4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373" r="11373"/>
          <a:stretch>
            <a:fillRect/>
          </a:stretch>
        </p:blipFill>
        <p:spPr>
          <a:xfrm rot="5400000">
            <a:off x="6927680" y="-1393654"/>
            <a:ext cx="3870666" cy="66579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42566-D635-ED99-21EB-ED05E1662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Many profiles available.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02697-28D9-0EE1-0F64-EE2EFF7FB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25" y="3533314"/>
            <a:ext cx="4811697" cy="32447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76575-5CCB-49F0-F648-3DDCD8736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022" y="3533314"/>
            <a:ext cx="6657977" cy="332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8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1BE89-1B17-7256-EA7B-9EC905C93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636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Photo Gallery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3C6DE-7C7B-ED90-257F-FF1D51E1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24" y="1356066"/>
            <a:ext cx="4666692" cy="2408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C4D55-8421-A8D8-243F-24B7A6401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921" y="1358284"/>
            <a:ext cx="4409240" cy="2405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51207-D580-C454-9FB1-011172717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32137" y="2977721"/>
            <a:ext cx="3093866" cy="4666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32A499-EE55-5FF8-D94B-F268E9CB7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3799645"/>
            <a:ext cx="4409240" cy="305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30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7DED1-B913-1F3D-3016-DCA4733C8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548544" cy="3098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FD7472-AD89-13C2-A140-0B6399644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287" y="-1"/>
            <a:ext cx="5548544" cy="3098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8194C-0C96-E226-074B-C22CC645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98306"/>
            <a:ext cx="5548544" cy="3759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ACB276-5825-865A-D858-9DEF32B1F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287" y="3098306"/>
            <a:ext cx="5548545" cy="375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595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{B009006C-E5F6-4153-B92D-285D309C6605}tf10001105</Template>
  <TotalTime>1629</TotalTime>
  <Words>137</Words>
  <Application>Microsoft Office PowerPoint</Application>
  <PresentationFormat>Widescreen</PresentationFormat>
  <Paragraphs>22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Calibri</vt:lpstr>
      <vt:lpstr>Franklin Gothic Book</vt:lpstr>
      <vt:lpstr>Crop</vt:lpstr>
      <vt:lpstr>NW CUSTOM AIRCRAFT HANGARS Duane Wilcoxon 425-418-3680  </vt:lpstr>
      <vt:lpstr>Custom hangar build at Arlington Municipal Airport</vt:lpstr>
      <vt:lpstr>Custom aircraft hanger doors.</vt:lpstr>
      <vt:lpstr>Provide onsite steel roofing and siding.</vt:lpstr>
      <vt:lpstr>Photo Gallery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NW CUSTOM AIRCRAFT HANGARS Duane Wilcoxon 425-418-3680</dc:title>
  <dc:creator>Duane Wilcoxon</dc:creator>
  <cp:lastModifiedBy>Duane Wilcoxon</cp:lastModifiedBy>
  <cp:revision>4</cp:revision>
  <cp:lastPrinted>2022-06-30T15:36:18Z</cp:lastPrinted>
  <dcterms:created xsi:type="dcterms:W3CDTF">2022-06-28T16:25:33Z</dcterms:created>
  <dcterms:modified xsi:type="dcterms:W3CDTF">2022-07-05T15:58:36Z</dcterms:modified>
</cp:coreProperties>
</file>